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3" r:id="rId5"/>
    <p:sldId id="258" r:id="rId6"/>
    <p:sldId id="259" r:id="rId7"/>
    <p:sldId id="260" r:id="rId8"/>
    <p:sldId id="264" r:id="rId9"/>
    <p:sldId id="265" r:id="rId10"/>
    <p:sldId id="268" r:id="rId11"/>
    <p:sldId id="266" r:id="rId12"/>
    <p:sldId id="270" r:id="rId13"/>
    <p:sldId id="271" r:id="rId14"/>
    <p:sldId id="261" r:id="rId15"/>
    <p:sldId id="269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65" autoAdjust="0"/>
    <p:restoredTop sz="94660"/>
  </p:normalViewPr>
  <p:slideViewPr>
    <p:cSldViewPr snapToGrid="0">
      <p:cViewPr>
        <p:scale>
          <a:sx n="81" d="100"/>
          <a:sy n="81" d="100"/>
        </p:scale>
        <p:origin x="-25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777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098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649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554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88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075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78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34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505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74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058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9B51F-DC2F-4F89-B0D4-2FF7BC2A86D3}" type="datetimeFigureOut">
              <a:rPr lang="en-US" smtClean="0"/>
              <a:t>9/18/2016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4DC4E-0776-4627-9498-3F011F68EF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83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Predicting The Road Accident </a:t>
            </a:r>
            <a:r>
              <a:rPr lang="en-US" dirty="0" err="1" smtClean="0"/>
              <a:t>Fatility</a:t>
            </a:r>
            <a:r>
              <a:rPr lang="en-US" dirty="0" smtClean="0"/>
              <a:t> Likelihood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                                          </a:t>
            </a:r>
            <a:r>
              <a:rPr lang="en-US" dirty="0" err="1" smtClean="0"/>
              <a:t>Venkatesh</a:t>
            </a:r>
            <a:r>
              <a:rPr lang="en-US" dirty="0" smtClean="0"/>
              <a:t> </a:t>
            </a:r>
            <a:r>
              <a:rPr lang="en-US" dirty="0" err="1" smtClean="0"/>
              <a:t>Subramaniam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932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267432" y="2044479"/>
            <a:ext cx="3894259" cy="3806069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/>
          <a:stretch>
            <a:fillRect/>
          </a:stretch>
        </p:blipFill>
        <p:spPr>
          <a:xfrm>
            <a:off x="4607170" y="1030898"/>
            <a:ext cx="7373816" cy="48196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7177" y="703385"/>
            <a:ext cx="5323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Distribution Of Accidents Based on Time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99918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65126"/>
            <a:ext cx="10744200" cy="971306"/>
          </a:xfrm>
        </p:spPr>
        <p:txBody>
          <a:bodyPr/>
          <a:lstStyle/>
          <a:p>
            <a:r>
              <a:rPr lang="en-US" b="1" dirty="0" smtClean="0"/>
              <a:t>Model Summary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9608" y="1822572"/>
            <a:ext cx="6934200" cy="431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301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</a:t>
            </a:r>
            <a:r>
              <a:rPr lang="en-US" b="1" dirty="0" smtClean="0"/>
              <a:t>ierarchical </a:t>
            </a:r>
            <a:r>
              <a:rPr lang="en-US" b="1" dirty="0"/>
              <a:t>C</a:t>
            </a:r>
            <a:r>
              <a:rPr lang="en-US" b="1" dirty="0" smtClean="0"/>
              <a:t>lustering </a:t>
            </a:r>
            <a:r>
              <a:rPr lang="en-US" b="1" dirty="0" err="1"/>
              <a:t>D</a:t>
            </a:r>
            <a:r>
              <a:rPr lang="en-US" b="1" dirty="0" err="1" smtClean="0"/>
              <a:t>endogram</a:t>
            </a:r>
            <a:r>
              <a:rPr lang="en-US" b="1" dirty="0" smtClean="0"/>
              <a:t> </a:t>
            </a:r>
            <a:r>
              <a:rPr lang="en-US" b="1" dirty="0"/>
              <a:t>P</a:t>
            </a:r>
            <a:r>
              <a:rPr lang="en-US" b="1" dirty="0" smtClean="0"/>
              <a:t>lot </a:t>
            </a:r>
            <a:endParaRPr lang="en-US" b="1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825625"/>
            <a:ext cx="6914589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3401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8554" y="365126"/>
            <a:ext cx="10615246" cy="736844"/>
          </a:xfrm>
        </p:spPr>
        <p:txBody>
          <a:bodyPr/>
          <a:lstStyle/>
          <a:p>
            <a:r>
              <a:rPr lang="en-US" b="1" dirty="0" smtClean="0"/>
              <a:t>Time Series Forecasting</a:t>
            </a:r>
            <a:endParaRPr lang="en-US" b="1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55077"/>
            <a:ext cx="6468549" cy="28772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503" y="4026145"/>
            <a:ext cx="7591425" cy="253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831" y="1168279"/>
            <a:ext cx="4267200" cy="2857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9593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Future Scope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a live app for predicting the likelihood of road accident based on live data</a:t>
            </a:r>
          </a:p>
          <a:p>
            <a:r>
              <a:rPr lang="en-US" dirty="0" smtClean="0"/>
              <a:t>Find ways to account for randomness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029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About My Research Project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Combining The Climate, 911 Response Data, Insurance Data to predict the safe pathway and reduce insurance premium if the customers follows the suggested safe path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8298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1629"/>
            <a:ext cx="10515600" cy="1325563"/>
          </a:xfrm>
        </p:spPr>
        <p:txBody>
          <a:bodyPr/>
          <a:lstStyle/>
          <a:p>
            <a:r>
              <a:rPr lang="en-US" b="1" dirty="0" smtClean="0"/>
              <a:t>Thank You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756" y="391629"/>
            <a:ext cx="6584361" cy="5676901"/>
          </a:xfrm>
        </p:spPr>
      </p:pic>
      <p:sp>
        <p:nvSpPr>
          <p:cNvPr id="5" name="TextBox 4"/>
          <p:cNvSpPr txBox="1"/>
          <p:nvPr/>
        </p:nvSpPr>
        <p:spPr>
          <a:xfrm>
            <a:off x="1007165" y="2703443"/>
            <a:ext cx="36077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Venkatesh</a:t>
            </a:r>
            <a:r>
              <a:rPr lang="en-US" dirty="0" smtClean="0"/>
              <a:t> </a:t>
            </a:r>
            <a:r>
              <a:rPr lang="en-US" dirty="0" err="1" smtClean="0"/>
              <a:t>Subramaniam</a:t>
            </a:r>
            <a:r>
              <a:rPr lang="en-US" dirty="0" smtClean="0"/>
              <a:t> :</a:t>
            </a:r>
          </a:p>
          <a:p>
            <a:r>
              <a:rPr lang="en-US" dirty="0"/>
              <a:t>	</a:t>
            </a:r>
            <a:r>
              <a:rPr lang="en-US" dirty="0" err="1" smtClean="0"/>
              <a:t>venkatesh.ase@gmail.com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275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This Project: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Motor Vehicles Are Second-Leading Cause of Death Due to Injury</a:t>
            </a:r>
          </a:p>
          <a:p>
            <a:r>
              <a:rPr lang="en-US" dirty="0" smtClean="0"/>
              <a:t>15000 collision related to road accident in a year</a:t>
            </a:r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794571"/>
            <a:ext cx="10220699" cy="383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96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237" y="2339181"/>
            <a:ext cx="6867525" cy="3324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5481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Objective: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Find the factors affecting the road accident fatality in Seattle and Boston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Build a model to predict the road accident based on climate and other important variables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053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Vizualizing</a:t>
            </a:r>
            <a:r>
              <a:rPr lang="en-US" dirty="0" smtClean="0"/>
              <a:t> Project Summary - Seattle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764197" y="2410239"/>
            <a:ext cx="2246242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WundergoundHistorical</a:t>
            </a:r>
            <a:r>
              <a:rPr lang="en-US" dirty="0" smtClean="0"/>
              <a:t> Weather Data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764197" y="4452730"/>
            <a:ext cx="2246242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Socrata</a:t>
            </a:r>
            <a:r>
              <a:rPr lang="en-US" dirty="0" smtClean="0"/>
              <a:t> 911 Response Data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865205" y="3429000"/>
            <a:ext cx="1232452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Scrape Modules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429499" y="2410239"/>
            <a:ext cx="2777988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Exploratory Data Analysis and Data Transformation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429499" y="4452730"/>
            <a:ext cx="282768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Building and Summary</a:t>
            </a:r>
            <a:endParaRPr lang="en-US" dirty="0"/>
          </a:p>
        </p:txBody>
      </p:sp>
      <p:cxnSp>
        <p:nvCxnSpPr>
          <p:cNvPr id="18" name="Elbow Connector 17"/>
          <p:cNvCxnSpPr>
            <a:stCxn id="6" idx="3"/>
          </p:cNvCxnSpPr>
          <p:nvPr/>
        </p:nvCxnSpPr>
        <p:spPr>
          <a:xfrm flipV="1">
            <a:off x="6097657" y="2867439"/>
            <a:ext cx="1331842" cy="101876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7" idx="2"/>
          </p:cNvCxnSpPr>
          <p:nvPr/>
        </p:nvCxnSpPr>
        <p:spPr>
          <a:xfrm>
            <a:off x="8818493" y="3324639"/>
            <a:ext cx="0" cy="10849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/>
          <p:nvPr/>
        </p:nvCxnSpPr>
        <p:spPr>
          <a:xfrm>
            <a:off x="4010439" y="2867439"/>
            <a:ext cx="854766" cy="83488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5" idx="6"/>
          </p:cNvCxnSpPr>
          <p:nvPr/>
        </p:nvCxnSpPr>
        <p:spPr>
          <a:xfrm flipV="1">
            <a:off x="4010439" y="4094922"/>
            <a:ext cx="854766" cy="81500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1590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Insights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51278" y="1860412"/>
            <a:ext cx="435718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760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028583" cy="840823"/>
          </a:xfrm>
        </p:spPr>
        <p:txBody>
          <a:bodyPr/>
          <a:lstStyle/>
          <a:p>
            <a:r>
              <a:rPr lang="en-US" dirty="0" smtClean="0"/>
              <a:t>Model Summary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04800" y="1351721"/>
            <a:ext cx="11049000" cy="5340626"/>
          </a:xfrm>
        </p:spPr>
        <p:txBody>
          <a:bodyPr/>
          <a:lstStyle/>
          <a:p>
            <a:r>
              <a:rPr lang="en-US" dirty="0" smtClean="0"/>
              <a:t>The log for the best model in each machine learning algorithms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Using the GRID SEARCH for optimizing the </a:t>
            </a:r>
            <a:r>
              <a:rPr lang="en-US" dirty="0" err="1" smtClean="0"/>
              <a:t>hyperparameter</a:t>
            </a:r>
            <a:r>
              <a:rPr lang="en-US" dirty="0" smtClean="0"/>
              <a:t> of a Random Forest</a:t>
            </a:r>
          </a:p>
          <a:p>
            <a:endParaRPr lang="en-US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067" y="1990587"/>
            <a:ext cx="7544668" cy="112367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067" y="4797287"/>
            <a:ext cx="7544668" cy="54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398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</a:t>
            </a:r>
            <a:r>
              <a:rPr lang="en-US" dirty="0"/>
              <a:t>Project Summary </a:t>
            </a:r>
            <a:r>
              <a:rPr lang="en-US" dirty="0" smtClean="0"/>
              <a:t>- Boston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252329" y="2842591"/>
            <a:ext cx="2648779" cy="13815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Cambridge Government Data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098774" y="3031435"/>
            <a:ext cx="1157908" cy="10088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Scrape Module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687917" y="2758109"/>
            <a:ext cx="2499692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Exploratory Data Analysis (Using Tableau)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797247" y="4775752"/>
            <a:ext cx="2390362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</a:t>
            </a:r>
            <a:r>
              <a:rPr lang="en-US" dirty="0" err="1" smtClean="0"/>
              <a:t>Bulding</a:t>
            </a:r>
            <a:r>
              <a:rPr lang="en-US" dirty="0" smtClean="0"/>
              <a:t> and Summary (Using R)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3901108" y="3523422"/>
            <a:ext cx="1197666" cy="4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5" idx="3"/>
          </p:cNvCxnSpPr>
          <p:nvPr/>
        </p:nvCxnSpPr>
        <p:spPr>
          <a:xfrm flipV="1">
            <a:off x="6256682" y="3195430"/>
            <a:ext cx="1431235" cy="3404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935278" y="3672509"/>
            <a:ext cx="9939" cy="10634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2759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Of Accidents Based On Location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050" y="1825625"/>
            <a:ext cx="8079900" cy="4351338"/>
          </a:xfrm>
        </p:spPr>
      </p:pic>
    </p:spTree>
    <p:extLst>
      <p:ext uri="{BB962C8B-B14F-4D97-AF65-F5344CB8AC3E}">
        <p14:creationId xmlns:p14="http://schemas.microsoft.com/office/powerpoint/2010/main" val="1814291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218</Words>
  <Application>Microsoft Office PowerPoint</Application>
  <PresentationFormat>Custom</PresentationFormat>
  <Paragraphs>42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Predicting The Road Accident Fatility Likelihood</vt:lpstr>
      <vt:lpstr>Why This Project:</vt:lpstr>
      <vt:lpstr>PowerPoint Presentation</vt:lpstr>
      <vt:lpstr>Project Objective:</vt:lpstr>
      <vt:lpstr>Vizualizing Project Summary - Seattle</vt:lpstr>
      <vt:lpstr>Key Insights</vt:lpstr>
      <vt:lpstr>Model Summary</vt:lpstr>
      <vt:lpstr>Visualizing Project Summary - Boston</vt:lpstr>
      <vt:lpstr>Distribution Of Accidents Based On Location </vt:lpstr>
      <vt:lpstr>PowerPoint Presentation</vt:lpstr>
      <vt:lpstr>Model Summary</vt:lpstr>
      <vt:lpstr>Hierarchical Clustering Dendogram Plot </vt:lpstr>
      <vt:lpstr>Time Series Forecasting</vt:lpstr>
      <vt:lpstr>Future Scope</vt:lpstr>
      <vt:lpstr>About My Research Project</vt:lpstr>
      <vt:lpstr>Thank You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Road Accident Fatility Likelihood</dc:title>
  <dc:creator>Vivek Pandian</dc:creator>
  <cp:lastModifiedBy>venkatesh</cp:lastModifiedBy>
  <cp:revision>15</cp:revision>
  <dcterms:created xsi:type="dcterms:W3CDTF">2016-09-13T18:47:00Z</dcterms:created>
  <dcterms:modified xsi:type="dcterms:W3CDTF">2016-09-19T00:51:31Z</dcterms:modified>
</cp:coreProperties>
</file>

<file path=docProps/thumbnail.jpeg>
</file>